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34" r:id="rId2"/>
    <p:sldId id="628" r:id="rId3"/>
    <p:sldId id="634" r:id="rId4"/>
    <p:sldId id="638" r:id="rId5"/>
    <p:sldId id="635" r:id="rId6"/>
    <p:sldId id="636" r:id="rId7"/>
    <p:sldId id="637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0B25FD97-555E-444E-8272-665D64A41269}">
          <p14:sldIdLst>
            <p14:sldId id="334"/>
            <p14:sldId id="628"/>
            <p14:sldId id="634"/>
            <p14:sldId id="638"/>
            <p14:sldId id="635"/>
            <p14:sldId id="636"/>
            <p14:sldId id="63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121"/>
    <a:srgbClr val="3D3D3D"/>
    <a:srgbClr val="595959"/>
    <a:srgbClr val="705500"/>
    <a:srgbClr val="D9D9D9"/>
    <a:srgbClr val="8E6C00"/>
    <a:srgbClr val="D09E00"/>
    <a:srgbClr val="00B3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Estilo Escuro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929F9F4-4A8F-4326-A1B4-22849713DDAB}" styleName="Dark Style 1 - Accent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647" autoAdjust="0"/>
    <p:restoredTop sz="94249" autoAdjust="0"/>
  </p:normalViewPr>
  <p:slideViewPr>
    <p:cSldViewPr snapToGrid="0">
      <p:cViewPr varScale="1">
        <p:scale>
          <a:sx n="68" d="100"/>
          <a:sy n="68" d="100"/>
        </p:scale>
        <p:origin x="8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4F2D3B2-F4E0-4733-B5D1-3D5153EC01D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852112"/>
            <a:ext cx="9144000" cy="997383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 noProof="0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36171DF-088A-48EA-88FE-D2AD6595A7A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849495"/>
            <a:ext cx="9144000" cy="99737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Clique para editar o estilo do subtítulo Mestre</a:t>
            </a:r>
          </a:p>
        </p:txBody>
      </p:sp>
      <p:sp>
        <p:nvSpPr>
          <p:cNvPr id="6" name="Shape 2773">
            <a:extLst>
              <a:ext uri="{FF2B5EF4-FFF2-40B4-BE49-F238E27FC236}">
                <a16:creationId xmlns:a16="http://schemas.microsoft.com/office/drawing/2014/main" id="{BC3993F9-F40A-4817-8C90-576F22D84275}"/>
              </a:ext>
            </a:extLst>
          </p:cNvPr>
          <p:cNvSpPr txBox="1"/>
          <p:nvPr userDrawn="1"/>
        </p:nvSpPr>
        <p:spPr>
          <a:xfrm>
            <a:off x="1071562" y="5862461"/>
            <a:ext cx="10048876" cy="37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algn="ctr" defTabSz="627062">
              <a:defRPr>
                <a:solidFill>
                  <a:srgbClr val="E6E9F2"/>
                </a:solidFill>
                <a:latin typeface="Mont Book"/>
                <a:ea typeface="Mont Book"/>
                <a:cs typeface="Mont Book"/>
                <a:sym typeface="Mont Book"/>
              </a:defRPr>
            </a:pPr>
            <a:r>
              <a:rPr lang="en-US" noProof="0" dirty="0"/>
              <a:t>© Lavor, Marcelo - 2020</a:t>
            </a:r>
          </a:p>
        </p:txBody>
      </p:sp>
      <p:sp>
        <p:nvSpPr>
          <p:cNvPr id="10" name="Shape 2781">
            <a:extLst>
              <a:ext uri="{FF2B5EF4-FFF2-40B4-BE49-F238E27FC236}">
                <a16:creationId xmlns:a16="http://schemas.microsoft.com/office/drawing/2014/main" id="{93A4597F-0286-4679-BA07-1209AC8F1CF2}"/>
              </a:ext>
            </a:extLst>
          </p:cNvPr>
          <p:cNvSpPr/>
          <p:nvPr userDrawn="1"/>
        </p:nvSpPr>
        <p:spPr>
          <a:xfrm>
            <a:off x="4722338" y="5508900"/>
            <a:ext cx="2747324" cy="1"/>
          </a:xfrm>
          <a:prstGeom prst="line">
            <a:avLst/>
          </a:prstGeom>
          <a:ln w="6350">
            <a:solidFill>
              <a:srgbClr val="9AB9CA">
                <a:alpha val="50000"/>
              </a:srgbClr>
            </a:solidFill>
            <a:miter/>
          </a:ln>
        </p:spPr>
        <p:txBody>
          <a:bodyPr lIns="45718" tIns="45718" rIns="45718" bIns="45718"/>
          <a:lstStyle/>
          <a:p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1227754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515630921.jpg" descr="515630921.jpg">
            <a:extLst>
              <a:ext uri="{FF2B5EF4-FFF2-40B4-BE49-F238E27FC236}">
                <a16:creationId xmlns:a16="http://schemas.microsoft.com/office/drawing/2014/main" id="{D2B5CA4F-5F3F-44C7-AA63-7CA2542D13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5570"/>
          <a:stretch/>
        </p:blipFill>
        <p:spPr>
          <a:xfrm>
            <a:off x="-7563" y="-642802"/>
            <a:ext cx="12207126" cy="750080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290412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natureza, céu noturno, ao ar livre, água&#10;&#10;Descrição gerada automaticamente">
            <a:extLst>
              <a:ext uri="{FF2B5EF4-FFF2-40B4-BE49-F238E27FC236}">
                <a16:creationId xmlns:a16="http://schemas.microsoft.com/office/drawing/2014/main" id="{3DB01E79-3B21-42EF-8F0E-3BD044D5E1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271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DB3639-7226-4592-8EAB-C729F968EFA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título</a:t>
            </a:r>
            <a:r>
              <a:rPr lang="en-US" noProof="0" dirty="0"/>
              <a:t> Mestre</a:t>
            </a:r>
          </a:p>
        </p:txBody>
      </p:sp>
    </p:spTree>
    <p:extLst>
      <p:ext uri="{BB962C8B-B14F-4D97-AF65-F5344CB8AC3E}">
        <p14:creationId xmlns:p14="http://schemas.microsoft.com/office/powerpoint/2010/main" val="3866711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883541-71D3-41FC-B6A2-622FD408A9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título</a:t>
            </a:r>
            <a:r>
              <a:rPr lang="en-US" noProof="0" dirty="0"/>
              <a:t>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077C54-3BC7-48A8-8FF0-0DCE69207F5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46363" y="740229"/>
            <a:ext cx="11457709" cy="4981698"/>
          </a:xfrm>
        </p:spPr>
        <p:txBody>
          <a:bodyPr/>
          <a:lstStyle>
            <a:lvl1pPr marL="179388" indent="-179388">
              <a:defRPr>
                <a:latin typeface="+mn-lt"/>
              </a:defRPr>
            </a:lvl1pPr>
            <a:lvl2pPr marL="623888" indent="-166688">
              <a:defRPr>
                <a:latin typeface="+mn-lt"/>
              </a:defRPr>
            </a:lvl2pPr>
            <a:lvl3pPr marL="1081088" indent="-166688">
              <a:defRPr>
                <a:latin typeface="+mn-lt"/>
              </a:defRPr>
            </a:lvl3pPr>
            <a:lvl4pPr marL="1524000" indent="-152400">
              <a:defRPr>
                <a:latin typeface="+mn-lt"/>
              </a:defRPr>
            </a:lvl4pPr>
            <a:lvl5pPr marL="1966913" indent="-138113">
              <a:defRPr>
                <a:latin typeface="+mn-lt"/>
              </a:defRPr>
            </a:lvl5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E0EE4FE1-832D-4109-A902-8CB605EBC342}"/>
              </a:ext>
            </a:extLst>
          </p:cNvPr>
          <p:cNvSpPr>
            <a:spLocks noGrp="1"/>
          </p:cNvSpPr>
          <p:nvPr>
            <p:ph idx="10" hasCustomPrompt="1"/>
          </p:nvPr>
        </p:nvSpPr>
        <p:spPr>
          <a:xfrm>
            <a:off x="346363" y="6012873"/>
            <a:ext cx="11457709" cy="639655"/>
          </a:xfrm>
        </p:spPr>
        <p:txBody>
          <a:bodyPr>
            <a:normAutofit/>
          </a:bodyPr>
          <a:lstStyle>
            <a:lvl1pPr marL="179388" indent="-179388">
              <a:defRPr sz="1400"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 noProof="0" dirty="0"/>
              <a:t>Insert references here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20096CD-6A39-488D-9CD7-486C82D1DF5A}"/>
              </a:ext>
            </a:extLst>
          </p:cNvPr>
          <p:cNvSpPr/>
          <p:nvPr userDrawn="1"/>
        </p:nvSpPr>
        <p:spPr>
          <a:xfrm>
            <a:off x="225900" y="5736506"/>
            <a:ext cx="99116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cap="small" baseline="0" noProof="0" dirty="0">
                <a:solidFill>
                  <a:schemeClr val="accent2"/>
                </a:solidFill>
              </a:rPr>
              <a:t>References:</a:t>
            </a:r>
            <a:endParaRPr lang="en-US" sz="1400" cap="small" baseline="0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867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883541-71D3-41FC-B6A2-622FD408A9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título</a:t>
            </a:r>
            <a:r>
              <a:rPr lang="en-US" noProof="0" dirty="0"/>
              <a:t>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A077C54-3BC7-48A8-8FF0-0DCE69207F5B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 marL="179388" indent="-179388">
              <a:defRPr>
                <a:latin typeface="+mn-lt"/>
              </a:defRPr>
            </a:lvl1pPr>
            <a:lvl2pPr marL="623888" indent="-166688">
              <a:defRPr>
                <a:latin typeface="+mn-lt"/>
              </a:defRPr>
            </a:lvl2pPr>
            <a:lvl3pPr marL="1081088" indent="-166688">
              <a:defRPr>
                <a:latin typeface="+mn-lt"/>
              </a:defRPr>
            </a:lvl3pPr>
            <a:lvl4pPr marL="1524000" indent="-152400">
              <a:defRPr>
                <a:latin typeface="+mn-lt"/>
              </a:defRPr>
            </a:lvl4pPr>
            <a:lvl5pPr marL="1966913" indent="-138113">
              <a:defRPr>
                <a:latin typeface="+mn-lt"/>
              </a:defRPr>
            </a:lvl5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191778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289E41-AD52-40E3-B217-3BA6EBDF49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297A87D-BF48-4229-A242-BE5E2F681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427898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81F4E2-CE4D-42F6-BF6D-9239537C3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noProof="0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7CA817-A4A7-4245-BF80-76EFA44D0118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Clique para editar os estilos de texto Mestres</a:t>
            </a:r>
          </a:p>
          <a:p>
            <a:pPr lvl="1"/>
            <a:r>
              <a:rPr lang="en-US" noProof="0"/>
              <a:t>Segundo nível</a:t>
            </a:r>
          </a:p>
          <a:p>
            <a:pPr lvl="2"/>
            <a:r>
              <a:rPr lang="en-US" noProof="0"/>
              <a:t>Terceiro nível</a:t>
            </a:r>
          </a:p>
          <a:p>
            <a:pPr lvl="3"/>
            <a:r>
              <a:rPr lang="en-US" noProof="0"/>
              <a:t>Quarto nível</a:t>
            </a:r>
          </a:p>
          <a:p>
            <a:pPr lvl="4"/>
            <a:r>
              <a:rPr lang="en-US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DFA59C7-438F-4069-8FBD-26752F17219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Clique para editar os estilos de texto Mestres</a:t>
            </a:r>
          </a:p>
          <a:p>
            <a:pPr lvl="1"/>
            <a:r>
              <a:rPr lang="en-US" noProof="0"/>
              <a:t>Segundo nível</a:t>
            </a:r>
          </a:p>
          <a:p>
            <a:pPr lvl="2"/>
            <a:r>
              <a:rPr lang="en-US" noProof="0"/>
              <a:t>Terceiro nível</a:t>
            </a:r>
          </a:p>
          <a:p>
            <a:pPr lvl="3"/>
            <a:r>
              <a:rPr lang="en-US" noProof="0"/>
              <a:t>Quarto nível</a:t>
            </a:r>
          </a:p>
          <a:p>
            <a:pPr lvl="4"/>
            <a:r>
              <a:rPr lang="en-US" noProof="0"/>
              <a:t>Quinto nível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537BAFFA-4441-4E07-9258-5D4D54D4A345}"/>
              </a:ext>
            </a:extLst>
          </p:cNvPr>
          <p:cNvCxnSpPr>
            <a:cxnSpLocks/>
          </p:cNvCxnSpPr>
          <p:nvPr userDrawn="1"/>
        </p:nvCxnSpPr>
        <p:spPr>
          <a:xfrm>
            <a:off x="6110513" y="1683657"/>
            <a:ext cx="0" cy="4644572"/>
          </a:xfrm>
          <a:prstGeom prst="line">
            <a:avLst/>
          </a:prstGeom>
          <a:ln w="28575">
            <a:solidFill>
              <a:srgbClr val="00B3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966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15630921.jpg" descr="515630921.jpg">
            <a:extLst>
              <a:ext uri="{FF2B5EF4-FFF2-40B4-BE49-F238E27FC236}">
                <a16:creationId xmlns:a16="http://schemas.microsoft.com/office/drawing/2014/main" id="{C5EA42D6-10CC-47EA-998E-BF5696C1AE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022"/>
          <a:stretch/>
        </p:blipFill>
        <p:spPr>
          <a:xfrm>
            <a:off x="0" y="0"/>
            <a:ext cx="1222034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5883541-71D3-41FC-B6A2-622FD408A9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título</a:t>
            </a:r>
            <a:r>
              <a:rPr lang="en-US" noProof="0" dirty="0"/>
              <a:t> Mestre</a:t>
            </a:r>
          </a:p>
        </p:txBody>
      </p:sp>
      <p:cxnSp>
        <p:nvCxnSpPr>
          <p:cNvPr id="9" name="Conector reto 4">
            <a:extLst>
              <a:ext uri="{FF2B5EF4-FFF2-40B4-BE49-F238E27FC236}">
                <a16:creationId xmlns:a16="http://schemas.microsoft.com/office/drawing/2014/main" id="{E42EB69E-F7FD-44D0-A707-5177951B9F3A}"/>
              </a:ext>
            </a:extLst>
          </p:cNvPr>
          <p:cNvCxnSpPr>
            <a:cxnSpLocks/>
          </p:cNvCxnSpPr>
          <p:nvPr userDrawn="1"/>
        </p:nvCxnSpPr>
        <p:spPr>
          <a:xfrm>
            <a:off x="6095999" y="726849"/>
            <a:ext cx="0" cy="5848122"/>
          </a:xfrm>
          <a:prstGeom prst="line">
            <a:avLst/>
          </a:prstGeom>
          <a:ln w="28575">
            <a:solidFill>
              <a:srgbClr val="00B3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8411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515630921.jpg" descr="515630921.jpg">
            <a:extLst>
              <a:ext uri="{FF2B5EF4-FFF2-40B4-BE49-F238E27FC236}">
                <a16:creationId xmlns:a16="http://schemas.microsoft.com/office/drawing/2014/main" id="{C5EA42D6-10CC-47EA-998E-BF5696C1AE5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2022"/>
          <a:stretch/>
        </p:blipFill>
        <p:spPr>
          <a:xfrm>
            <a:off x="0" y="0"/>
            <a:ext cx="12220346" cy="685800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5883541-71D3-41FC-B6A2-622FD408A9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o </a:t>
            </a:r>
            <a:r>
              <a:rPr lang="en-US" noProof="0" dirty="0" err="1"/>
              <a:t>título</a:t>
            </a:r>
            <a:r>
              <a:rPr lang="en-US" noProof="0" dirty="0"/>
              <a:t> Mestre</a:t>
            </a:r>
          </a:p>
        </p:txBody>
      </p:sp>
      <p:sp>
        <p:nvSpPr>
          <p:cNvPr id="5" name="Espaço Reservado para Texto 2">
            <a:extLst>
              <a:ext uri="{FF2B5EF4-FFF2-40B4-BE49-F238E27FC236}">
                <a16:creationId xmlns:a16="http://schemas.microsoft.com/office/drawing/2014/main" id="{F5518B1C-C41A-4C17-94A7-9E01839A6714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46364" y="726849"/>
            <a:ext cx="5651212" cy="418643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endParaRPr lang="en-US" noProof="0" dirty="0"/>
          </a:p>
        </p:txBody>
      </p:sp>
      <p:sp>
        <p:nvSpPr>
          <p:cNvPr id="6" name="Espaço Reservado para Conteúdo 3">
            <a:extLst>
              <a:ext uri="{FF2B5EF4-FFF2-40B4-BE49-F238E27FC236}">
                <a16:creationId xmlns:a16="http://schemas.microsoft.com/office/drawing/2014/main" id="{D3880C05-B6B6-4375-A6D3-A1D459E7457D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346364" y="1248228"/>
            <a:ext cx="5651212" cy="529771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noProof="0" dirty="0"/>
            </a:lvl1pPr>
            <a:lvl2pPr>
              <a:defRPr lang="en-US" noProof="0" dirty="0"/>
            </a:lvl2pPr>
            <a:lvl3pPr>
              <a:defRPr lang="en-US" noProof="0" dirty="0"/>
            </a:lvl3pPr>
            <a:lvl4pPr>
              <a:defRPr lang="en-US" noProof="0" dirty="0"/>
            </a:lvl4pPr>
            <a:lvl5pPr>
              <a:defRPr lang="en-US" noProof="0" dirty="0"/>
            </a:lvl5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  <p:sp>
        <p:nvSpPr>
          <p:cNvPr id="7" name="Espaço Reservado para Texto 4">
            <a:extLst>
              <a:ext uri="{FF2B5EF4-FFF2-40B4-BE49-F238E27FC236}">
                <a16:creationId xmlns:a16="http://schemas.microsoft.com/office/drawing/2014/main" id="{2AB17B82-09CF-4EAB-9940-3EC9187F185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726849"/>
            <a:ext cx="5673436" cy="418643"/>
          </a:xfrm>
        </p:spPr>
        <p:txBody>
          <a:bodyPr anchor="ctr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endParaRPr lang="en-US" noProof="0" dirty="0"/>
          </a:p>
        </p:txBody>
      </p:sp>
      <p:sp>
        <p:nvSpPr>
          <p:cNvPr id="8" name="Espaço Reservado para Conteúdo 5">
            <a:extLst>
              <a:ext uri="{FF2B5EF4-FFF2-40B4-BE49-F238E27FC236}">
                <a16:creationId xmlns:a16="http://schemas.microsoft.com/office/drawing/2014/main" id="{9D01B35E-1B31-4D9E-A15E-ACB8A6ECB15E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1248228"/>
            <a:ext cx="5673436" cy="5297715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noProof="0" dirty="0"/>
            </a:lvl1pPr>
            <a:lvl2pPr>
              <a:defRPr lang="en-US" noProof="0" dirty="0"/>
            </a:lvl2pPr>
            <a:lvl3pPr>
              <a:defRPr lang="en-US" noProof="0" dirty="0"/>
            </a:lvl3pPr>
            <a:lvl4pPr>
              <a:defRPr lang="en-US" noProof="0" dirty="0"/>
            </a:lvl4pPr>
            <a:lvl5pPr>
              <a:defRPr lang="en-US" noProof="0" dirty="0"/>
            </a:lvl5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  <p:cxnSp>
        <p:nvCxnSpPr>
          <p:cNvPr id="9" name="Conector reto 4">
            <a:extLst>
              <a:ext uri="{FF2B5EF4-FFF2-40B4-BE49-F238E27FC236}">
                <a16:creationId xmlns:a16="http://schemas.microsoft.com/office/drawing/2014/main" id="{E42EB69E-F7FD-44D0-A707-5177951B9F3A}"/>
              </a:ext>
            </a:extLst>
          </p:cNvPr>
          <p:cNvCxnSpPr>
            <a:cxnSpLocks/>
          </p:cNvCxnSpPr>
          <p:nvPr userDrawn="1"/>
        </p:nvCxnSpPr>
        <p:spPr>
          <a:xfrm>
            <a:off x="6095999" y="1174520"/>
            <a:ext cx="0" cy="5400451"/>
          </a:xfrm>
          <a:prstGeom prst="line">
            <a:avLst/>
          </a:prstGeom>
          <a:ln w="28575">
            <a:solidFill>
              <a:srgbClr val="00B3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3057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m 9" descr="Uma imagem contendo natureza, céu noturno, ao ar livre, água&#10;&#10;Descrição gerada automaticamente">
            <a:extLst>
              <a:ext uri="{FF2B5EF4-FFF2-40B4-BE49-F238E27FC236}">
                <a16:creationId xmlns:a16="http://schemas.microsoft.com/office/drawing/2014/main" id="{C69BA7F3-41F4-4AD9-9835-C5FD2438892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96F68E-9F3F-4812-B7BE-AC85886E0B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C3CE29-6632-424F-AA3E-1378D8ED536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53088E4-9E3F-4B84-BD21-4195ABE6911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Clique para editar os estilos de texto Mestres</a:t>
            </a:r>
          </a:p>
          <a:p>
            <a:pPr lvl="1"/>
            <a:r>
              <a:rPr lang="en-US" noProof="0"/>
              <a:t>Segundo nível</a:t>
            </a:r>
          </a:p>
          <a:p>
            <a:pPr lvl="2"/>
            <a:r>
              <a:rPr lang="en-US" noProof="0"/>
              <a:t>Terceiro nível</a:t>
            </a:r>
          </a:p>
          <a:p>
            <a:pPr lvl="3"/>
            <a:r>
              <a:rPr lang="en-US" noProof="0"/>
              <a:t>Quarto nível</a:t>
            </a:r>
          </a:p>
          <a:p>
            <a:pPr lvl="4"/>
            <a:r>
              <a:rPr lang="en-US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4337178-49C8-4485-BB01-314ACFACD6B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66C762D-6D32-4600-AAFE-19C035F4E466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712559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515630921.jpg" descr="515630921.jpg">
            <a:extLst>
              <a:ext uri="{FF2B5EF4-FFF2-40B4-BE49-F238E27FC236}">
                <a16:creationId xmlns:a16="http://schemas.microsoft.com/office/drawing/2014/main" id="{21BD021F-F504-4ACB-8C03-78F0C2FE3A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5570"/>
          <a:stretch/>
        </p:blipFill>
        <p:spPr>
          <a:xfrm>
            <a:off x="-7563" y="-642802"/>
            <a:ext cx="12207126" cy="7500802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396F68E-9F3F-4812-B7BE-AC85886E0B0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noProof="0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1C3CE29-6632-424F-AA3E-1378D8ED5362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53088E4-9E3F-4B84-BD21-4195ABE6911B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4337178-49C8-4485-BB01-314ACFACD6BE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66C762D-6D32-4600-AAFE-19C035F4E466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 dirty="0"/>
              <a:t>Clique para </a:t>
            </a:r>
            <a:r>
              <a:rPr lang="en-US" noProof="0" dirty="0" err="1"/>
              <a:t>editar</a:t>
            </a:r>
            <a:r>
              <a:rPr lang="en-US" noProof="0" dirty="0"/>
              <a:t> </a:t>
            </a:r>
            <a:r>
              <a:rPr lang="en-US" noProof="0" dirty="0" err="1"/>
              <a:t>os</a:t>
            </a:r>
            <a:r>
              <a:rPr lang="en-US" noProof="0" dirty="0"/>
              <a:t> </a:t>
            </a:r>
            <a:r>
              <a:rPr lang="en-US" noProof="0" dirty="0" err="1"/>
              <a:t>estilos</a:t>
            </a:r>
            <a:r>
              <a:rPr lang="en-US" noProof="0" dirty="0"/>
              <a:t> de </a:t>
            </a:r>
            <a:r>
              <a:rPr lang="en-US" noProof="0" dirty="0" err="1"/>
              <a:t>texto</a:t>
            </a:r>
            <a:r>
              <a:rPr lang="en-US" noProof="0" dirty="0"/>
              <a:t> </a:t>
            </a:r>
            <a:r>
              <a:rPr lang="en-US" noProof="0" dirty="0" err="1"/>
              <a:t>Mestres</a:t>
            </a:r>
            <a:endParaRPr lang="en-US" noProof="0" dirty="0"/>
          </a:p>
          <a:p>
            <a:pPr lvl="1"/>
            <a:r>
              <a:rPr lang="en-US" noProof="0" dirty="0"/>
              <a:t>Segundo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2"/>
            <a:r>
              <a:rPr lang="en-US" noProof="0" dirty="0" err="1"/>
              <a:t>Terceiro</a:t>
            </a:r>
            <a:r>
              <a:rPr lang="en-US" noProof="0" dirty="0"/>
              <a:t>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3"/>
            <a:r>
              <a:rPr lang="en-US" noProof="0" dirty="0"/>
              <a:t>Quarto </a:t>
            </a:r>
            <a:r>
              <a:rPr lang="en-US" noProof="0" dirty="0" err="1"/>
              <a:t>nível</a:t>
            </a:r>
            <a:endParaRPr lang="en-US" noProof="0" dirty="0"/>
          </a:p>
          <a:p>
            <a:pPr lvl="4"/>
            <a:r>
              <a:rPr lang="en-US" noProof="0" dirty="0"/>
              <a:t>Quinto </a:t>
            </a:r>
            <a:r>
              <a:rPr lang="en-US" noProof="0" dirty="0" err="1"/>
              <a:t>nível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390368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10CD0FC-1013-4B6F-8844-3C999D3B8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363" y="205471"/>
            <a:ext cx="11457709" cy="4186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Clique para </a:t>
            </a:r>
            <a:r>
              <a:rPr lang="en-US" noProof="0" err="1"/>
              <a:t>editar</a:t>
            </a:r>
            <a:r>
              <a:rPr lang="en-US" noProof="0"/>
              <a:t> o </a:t>
            </a:r>
            <a:r>
              <a:rPr lang="en-US" noProof="0" err="1"/>
              <a:t>título</a:t>
            </a:r>
            <a:r>
              <a:rPr lang="en-US" noProof="0"/>
              <a:t>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C78C884-77D5-4368-A97C-528ABD9A97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46363" y="740229"/>
            <a:ext cx="11457709" cy="5912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Clique para </a:t>
            </a:r>
            <a:r>
              <a:rPr lang="en-US" noProof="0" err="1"/>
              <a:t>editar</a:t>
            </a:r>
            <a:r>
              <a:rPr lang="en-US" noProof="0"/>
              <a:t> </a:t>
            </a:r>
            <a:r>
              <a:rPr lang="en-US" noProof="0" err="1"/>
              <a:t>os</a:t>
            </a:r>
            <a:r>
              <a:rPr lang="en-US" noProof="0"/>
              <a:t> </a:t>
            </a:r>
            <a:r>
              <a:rPr lang="en-US" noProof="0" err="1"/>
              <a:t>estilos</a:t>
            </a:r>
            <a:r>
              <a:rPr lang="en-US" noProof="0"/>
              <a:t> de </a:t>
            </a:r>
            <a:r>
              <a:rPr lang="en-US" noProof="0" err="1"/>
              <a:t>texto</a:t>
            </a:r>
            <a:r>
              <a:rPr lang="en-US" noProof="0"/>
              <a:t> </a:t>
            </a:r>
            <a:r>
              <a:rPr lang="en-US" noProof="0" err="1"/>
              <a:t>Mestres</a:t>
            </a:r>
            <a:endParaRPr lang="en-US" noProof="0"/>
          </a:p>
          <a:p>
            <a:pPr lvl="1"/>
            <a:r>
              <a:rPr lang="en-US" noProof="0"/>
              <a:t>Segundo </a:t>
            </a:r>
            <a:r>
              <a:rPr lang="en-US" noProof="0" err="1"/>
              <a:t>nível</a:t>
            </a:r>
            <a:endParaRPr lang="en-US" noProof="0"/>
          </a:p>
          <a:p>
            <a:pPr lvl="2"/>
            <a:r>
              <a:rPr lang="en-US" noProof="0" err="1"/>
              <a:t>Terceiro</a:t>
            </a:r>
            <a:r>
              <a:rPr lang="en-US" noProof="0"/>
              <a:t> </a:t>
            </a:r>
            <a:r>
              <a:rPr lang="en-US" noProof="0" err="1"/>
              <a:t>nível</a:t>
            </a:r>
            <a:endParaRPr lang="en-US" noProof="0"/>
          </a:p>
          <a:p>
            <a:pPr lvl="3"/>
            <a:r>
              <a:rPr lang="en-US" noProof="0"/>
              <a:t>Quarto </a:t>
            </a:r>
            <a:r>
              <a:rPr lang="en-US" noProof="0" err="1"/>
              <a:t>nível</a:t>
            </a:r>
            <a:endParaRPr lang="en-US" noProof="0"/>
          </a:p>
          <a:p>
            <a:pPr lvl="4"/>
            <a:r>
              <a:rPr lang="en-US" noProof="0"/>
              <a:t>Quinto </a:t>
            </a:r>
            <a:r>
              <a:rPr lang="en-US" noProof="0" err="1"/>
              <a:t>nível</a:t>
            </a:r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3283275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4" r:id="rId1"/>
    <p:sldLayoutId id="2147483661" r:id="rId2"/>
    <p:sldLayoutId id="2147483667" r:id="rId3"/>
    <p:sldLayoutId id="2147483651" r:id="rId4"/>
    <p:sldLayoutId id="2147483652" r:id="rId5"/>
    <p:sldLayoutId id="2147483665" r:id="rId6"/>
    <p:sldLayoutId id="2147483666" r:id="rId7"/>
    <p:sldLayoutId id="2147483653" r:id="rId8"/>
    <p:sldLayoutId id="2147483662" r:id="rId9"/>
    <p:sldLayoutId id="2147483663" r:id="rId10"/>
    <p:sldLayoutId id="2147483655" r:id="rId11"/>
    <p:sldLayoutId id="214748365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sm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searchgate.net/post/Which_are_the_most_precise_methods_of_measuring_dopamine_levels_in_different_parts_of_the_rat_brai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searchgate.net/profile/Denes_Budai" TargetMode="External"/><Relationship Id="rId2" Type="http://schemas.openxmlformats.org/officeDocument/2006/relationships/hyperlink" Target="https://www.researchgate.net/profile/Eliseo_Eugenin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kationscientific.com/products/carbon-optrodes" TargetMode="External"/><Relationship Id="rId2" Type="http://schemas.openxmlformats.org/officeDocument/2006/relationships/hyperlink" Target="https://www.researchgate.net/publication/221906934_Carbon_Fiber-based_Microelectrodes_and_Microbiosensor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t.aliexpress.com/item/32764102069.html?spm=a2g0o.productlist.0.0.6a5a6148TTkeKi&amp;algo_pvid=5aaafd22-89ac-4a2c-83ac-008474ddc9f4&amp;algo_expid=5aaafd22-89ac-4a2c-83ac-008474ddc9f4-15&amp;btsid=0be3764315826466036127344e1c01&amp;ws_ab_test=searchweb0_0,searchweb201602_,searchweb201603_" TargetMode="External"/><Relationship Id="rId2" Type="http://schemas.openxmlformats.org/officeDocument/2006/relationships/hyperlink" Target="https://pt.aliexpress.com/wholesale?catId=0&amp;initiative_id=SB_20200225075757&amp;SearchText=carbon+fiber+electrodes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kationscientific.com/sites/default/files/manuals/ExAmp-20K%20Extracell%20amplifier.pdf" TargetMode="External"/><Relationship Id="rId4" Type="http://schemas.openxmlformats.org/officeDocument/2006/relationships/hyperlink" Target="http://kationscientific.com/products/extracellular-amplifier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BA658-A7E9-45C4-ADB9-444B5D0D192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>
                <a:latin typeface="SansSerif" panose="00000400000000000000" pitchFamily="2" charset="2"/>
              </a:rPr>
              <a:t>Dopamina</a:t>
            </a:r>
            <a:endParaRPr lang="en-US" dirty="0">
              <a:latin typeface="SansSerif" panose="00000400000000000000" pitchFamily="2" charset="2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23E2AF4-C217-412D-8D94-BA7B08DDDD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Key Aspects</a:t>
            </a:r>
          </a:p>
        </p:txBody>
      </p:sp>
    </p:spTree>
    <p:extLst>
      <p:ext uri="{BB962C8B-B14F-4D97-AF65-F5344CB8AC3E}">
        <p14:creationId xmlns:p14="http://schemas.microsoft.com/office/powerpoint/2010/main" val="41177830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F096C-384C-4544-8867-4CFC26C2B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Dopamina</a:t>
            </a:r>
            <a:r>
              <a:rPr lang="en-US" dirty="0"/>
              <a:t> – Key Aspects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8C45D6-C481-44BB-8AEE-4905CE987E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4"/>
                </a:solidFill>
              </a:rPr>
              <a:t>What is?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chemeClr val="accent4"/>
                </a:solidFill>
              </a:rPr>
              <a:t>How?</a:t>
            </a:r>
          </a:p>
          <a:p>
            <a:pPr lvl="1"/>
            <a:r>
              <a:rPr lang="en-US" dirty="0"/>
              <a:t>xxx</a:t>
            </a:r>
          </a:p>
          <a:p>
            <a:r>
              <a:rPr lang="en-US" dirty="0">
                <a:solidFill>
                  <a:schemeClr val="accent4"/>
                </a:solidFill>
              </a:rPr>
              <a:t>Why?</a:t>
            </a:r>
          </a:p>
          <a:p>
            <a:pPr lvl="1"/>
            <a:r>
              <a:rPr lang="en-US" dirty="0"/>
              <a:t>xxx</a:t>
            </a:r>
          </a:p>
          <a:p>
            <a:pPr lvl="1"/>
            <a:endParaRPr lang="en-US" dirty="0">
              <a:solidFill>
                <a:schemeClr val="accent4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54FEE2-9EC9-439B-B8E6-8DA0ACEAAC81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87187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4C2B9-BEA7-4946-9B7E-BFABE269ED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Dopamina</a:t>
            </a:r>
            <a:r>
              <a:rPr lang="en-US" dirty="0"/>
              <a:t> - most precise methods of measuring dopamine levels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7D948D-C5FF-4C9A-90AA-E5D4CC9094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HPLC or Mass spec for lysates</a:t>
            </a:r>
          </a:p>
          <a:p>
            <a:r>
              <a:rPr lang="en-US" dirty="0" err="1"/>
              <a:t>Radiactive</a:t>
            </a:r>
            <a:endParaRPr lang="en-US" dirty="0"/>
          </a:p>
          <a:p>
            <a:r>
              <a:rPr lang="en-US" dirty="0"/>
              <a:t>Imaging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628214-6A6D-479D-B877-529D9DEE57CB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https://www.researchgate.net/post/Which_are_the_most_precise_methods_of_measuring_dopamine_levels_in_different_parts_of_the_rat_brain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933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2D581-41C4-42B2-A73D-B6949CDF2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Dopamina</a:t>
            </a:r>
            <a:r>
              <a:rPr lang="en-US" dirty="0"/>
              <a:t> – Project Risk 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5F8A24-272A-44AC-9262-468827164C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Ethic and segment rules</a:t>
            </a:r>
          </a:p>
          <a:p>
            <a:pPr lvl="1"/>
            <a:r>
              <a:rPr lang="en-US" dirty="0"/>
              <a:t>The </a:t>
            </a:r>
            <a:r>
              <a:rPr lang="en-US" dirty="0" err="1"/>
              <a:t>ExAmp</a:t>
            </a:r>
            <a:r>
              <a:rPr lang="en-US" dirty="0"/>
              <a:t>- 20K can be used for research and teaching purposes only that do not involve human subjects. 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61CCFA-D4E8-4199-953D-66FB801E78EE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5434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9E318-946B-4F4F-AE87-7E875E06B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Dopamina</a:t>
            </a:r>
            <a:r>
              <a:rPr lang="en-US" dirty="0"/>
              <a:t> – Professionals 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B6455E-147F-4C78-A32F-5AD5ECA43F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Eliseo A </a:t>
            </a:r>
            <a:r>
              <a:rPr lang="en-US" dirty="0" err="1"/>
              <a:t>Eugenin</a:t>
            </a:r>
            <a:endParaRPr lang="en-US" dirty="0"/>
          </a:p>
          <a:p>
            <a:pPr lvl="1"/>
            <a:r>
              <a:rPr lang="en-US" dirty="0"/>
              <a:t>Ph.D. in Physiology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University of Texas Medical Branch at Galveston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UTMB · Department of Neuroscience and Cell Biology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Site: </a:t>
            </a:r>
            <a:r>
              <a:rPr lang="en-US" dirty="0">
                <a:hlinkClick r:id="rId2"/>
              </a:rPr>
              <a:t>https://www.researchgate.net/profile/Eliseo_Eugenin</a:t>
            </a:r>
            <a:endParaRPr lang="en-US" dirty="0"/>
          </a:p>
          <a:p>
            <a:r>
              <a:rPr lang="en-US" dirty="0"/>
              <a:t>Denes </a:t>
            </a:r>
            <a:r>
              <a:rPr lang="en-US" dirty="0" err="1"/>
              <a:t>Budai</a:t>
            </a:r>
            <a:endParaRPr lang="en-US" dirty="0"/>
          </a:p>
          <a:p>
            <a:pPr lvl="1"/>
            <a:r>
              <a:rPr lang="en-US" dirty="0"/>
              <a:t>Ph.D.</a:t>
            </a:r>
          </a:p>
          <a:p>
            <a:pPr lvl="1"/>
            <a:r>
              <a:rPr lang="en-US" dirty="0" err="1"/>
              <a:t>Kation</a:t>
            </a:r>
            <a:r>
              <a:rPr lang="en-US" dirty="0"/>
              <a:t> Scientific LLC</a:t>
            </a:r>
          </a:p>
          <a:p>
            <a:pPr lvl="1"/>
            <a:r>
              <a:rPr lang="en-US" dirty="0"/>
              <a:t>Site: </a:t>
            </a:r>
            <a:r>
              <a:rPr lang="en-US" dirty="0">
                <a:hlinkClick r:id="rId3"/>
              </a:rPr>
              <a:t>https://www.researchgate.net/profile/Denes_Budai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ADAC83-A3BF-47EA-87DF-B6071EDBB823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932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1BB62-BD9A-4C62-9905-A27CEFC72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Dopamina</a:t>
            </a:r>
            <a:r>
              <a:rPr lang="en-US" dirty="0"/>
              <a:t> - Literature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97080-E296-47AE-B24C-01B8F52CBF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solidFill>
                  <a:schemeClr val="accent4"/>
                </a:solidFill>
              </a:rPr>
              <a:t>Carbon Fiber-based Microelectrodes and </a:t>
            </a:r>
            <a:r>
              <a:rPr lang="en-US" sz="1600" dirty="0" err="1">
                <a:solidFill>
                  <a:schemeClr val="accent4"/>
                </a:solidFill>
              </a:rPr>
              <a:t>Microbiosensors</a:t>
            </a:r>
            <a:r>
              <a:rPr lang="en-US" sz="1600" dirty="0"/>
              <a:t> </a:t>
            </a:r>
            <a:r>
              <a:rPr lang="en-US" sz="1600" dirty="0">
                <a:sym typeface="Wingdings" panose="05000000000000000000" pitchFamily="2" charset="2"/>
              </a:rPr>
              <a:t> </a:t>
            </a:r>
          </a:p>
          <a:p>
            <a:pPr lvl="1"/>
            <a:r>
              <a:rPr lang="en-US" sz="1400" dirty="0">
                <a:hlinkClick r:id="rId2"/>
              </a:rPr>
              <a:t>https://www.researchgate.net/publication/221906934_Carbon_Fiber-based_Microelectrodes_and_Microbiosensors</a:t>
            </a:r>
            <a:endParaRPr lang="en-US" sz="1400" dirty="0"/>
          </a:p>
          <a:p>
            <a:pPr lvl="1"/>
            <a:r>
              <a:rPr lang="en-US" sz="1400" dirty="0">
                <a:hlinkClick r:id="rId3"/>
              </a:rPr>
              <a:t>http://kationscientific.com/products/carbon-optrodes</a:t>
            </a:r>
            <a:endParaRPr lang="en-US" sz="1400" dirty="0"/>
          </a:p>
          <a:p>
            <a:endParaRPr lang="en-US" sz="16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949912-1507-4E94-9943-5A99DBF1DAF5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472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480E0-65AB-49F4-B16A-23754D2F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Dopamina</a:t>
            </a:r>
            <a:r>
              <a:rPr lang="en-US" dirty="0"/>
              <a:t> - Devices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42469-1898-41CB-9184-B02F26B7E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Carbon fibers electrodes</a:t>
            </a:r>
          </a:p>
          <a:p>
            <a:pPr lvl="1"/>
            <a:r>
              <a:rPr lang="en-US" dirty="0">
                <a:hlinkClick r:id="rId2"/>
              </a:rPr>
              <a:t>https://pt.aliexpress.com/wholesale?catId=0&amp;initiative_id=SB_20200225075757&amp;SearchText=carbon+fiber+electrodes</a:t>
            </a:r>
            <a:endParaRPr lang="en-US" dirty="0"/>
          </a:p>
          <a:p>
            <a:r>
              <a:rPr lang="en-US" dirty="0" err="1"/>
              <a:t>Microvoltage</a:t>
            </a:r>
            <a:r>
              <a:rPr lang="en-US" dirty="0"/>
              <a:t> amplifiers</a:t>
            </a:r>
          </a:p>
          <a:p>
            <a:pPr lvl="1"/>
            <a:r>
              <a:rPr lang="en-US" dirty="0">
                <a:hlinkClick r:id="rId3"/>
              </a:rPr>
              <a:t>https://pt.aliexpress.com/item/32764102069.html?spm=a2g0o.productlist.0.0.6a5a6148TTkeKi&amp;algo_pvid=5aaafd22-89ac-4a2c-83ac-008474ddc9f4&amp;algo_expid=5aaafd22-89ac-4a2c-83ac-008474ddc9f4-15&amp;btsid=0be3764315826466036127344e1c01&amp;ws_ab_test=searchweb0_0,searchweb201602_,searchweb201603_</a:t>
            </a:r>
            <a:endParaRPr lang="en-US" dirty="0"/>
          </a:p>
          <a:p>
            <a:pPr lvl="1"/>
            <a:r>
              <a:rPr lang="en-US" dirty="0"/>
              <a:t>https://pt.aliexpress.com/item/32950060992.html?spm=a2g0o.productlist.0.0.7c3e231afQfgir&amp;algo_pvid=71f2f9d3-964e-4183-a569-8e5752b58bb7&amp;algo_expid=71f2f9d3-964e-4183-a569-8e5752b58bb7-12&amp;btsid=0ab6fb8815826467873487146ed85b&amp;ws_ab_test=searchweb0_0,searchweb201602_,searchweb201603_</a:t>
            </a:r>
          </a:p>
          <a:p>
            <a:pPr lvl="1"/>
            <a:r>
              <a:rPr lang="en-US" dirty="0">
                <a:hlinkClick r:id="rId4"/>
              </a:rPr>
              <a:t>http://kationscientific.com/products/extracellular-amplifiers</a:t>
            </a:r>
            <a:endParaRPr lang="en-US" dirty="0"/>
          </a:p>
          <a:p>
            <a:pPr lvl="1"/>
            <a:r>
              <a:rPr lang="en-US" dirty="0">
                <a:hlinkClick r:id="rId5"/>
              </a:rPr>
              <a:t>http://kationscientific.com/sites/default/files/manuals/ExAmp-20K%20Extracell%20amplifier.pdf</a:t>
            </a:r>
            <a:endParaRPr lang="en-US" dirty="0"/>
          </a:p>
          <a:p>
            <a:r>
              <a:rPr lang="en-US" dirty="0"/>
              <a:t>Controller</a:t>
            </a:r>
          </a:p>
          <a:p>
            <a:pPr lvl="1"/>
            <a:r>
              <a:rPr lang="en-US" dirty="0"/>
              <a:t>https://os.mbed.com/platforms/MAX32600mbed/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20000B-08C7-4FBB-9E38-CE5E5702367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00402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149246</TotalTime>
  <Words>390</Words>
  <Application>Microsoft Office PowerPoint</Application>
  <PresentationFormat>Widescreen</PresentationFormat>
  <Paragraphs>41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Mont Book</vt:lpstr>
      <vt:lpstr>SansSerif</vt:lpstr>
      <vt:lpstr>Tema do Office</vt:lpstr>
      <vt:lpstr>Dopamina</vt:lpstr>
      <vt:lpstr>Dopamina – Key Aspects</vt:lpstr>
      <vt:lpstr>Dopamina - most precise methods of measuring dopamine levels</vt:lpstr>
      <vt:lpstr>Dopamina – Project Risk map</vt:lpstr>
      <vt:lpstr>Dopamina – Professionals References</vt:lpstr>
      <vt:lpstr>Dopamina - Literature</vt:lpstr>
      <vt:lpstr>Dopamina - Devices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Eye Project</dc:title>
  <dc:subject>Strategy</dc:subject>
  <dc:creator>Marcelo Lavor</dc:creator>
  <cp:keywords/>
  <cp:lastModifiedBy>Marcelo Lavor</cp:lastModifiedBy>
  <cp:revision>17</cp:revision>
  <dcterms:created xsi:type="dcterms:W3CDTF">2019-05-17T08:21:40Z</dcterms:created>
  <dcterms:modified xsi:type="dcterms:W3CDTF">2020-02-25T18:36:57Z</dcterms:modified>
  <cp:category>Confidential</cp:category>
  <cp:contentStatus>DRAFT</cp:contentStatus>
</cp:coreProperties>
</file>